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3068960"/>
            <a:ext cx="11953328" cy="5873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24744"/>
            <a:ext cx="71628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9050"/>
            <a:ext cx="7258050" cy="683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764704"/>
            <a:ext cx="8582025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2567696"/>
            <a:ext cx="4455666" cy="419611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21684" y="2567696"/>
            <a:ext cx="5154436" cy="4196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620688"/>
            <a:ext cx="6543675" cy="592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19" y="1628800"/>
            <a:ext cx="6687691" cy="49685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89278"/>
            <a:ext cx="6743700" cy="666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196752"/>
            <a:ext cx="6738612" cy="55446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836712"/>
            <a:ext cx="707707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772816"/>
            <a:ext cx="5688632" cy="461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1716"/>
            <a:ext cx="9073256" cy="59562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772816"/>
            <a:ext cx="9073256" cy="5085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46810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950595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4437112"/>
            <a:ext cx="38164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543753"/>
            <a:ext cx="8153400" cy="632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2026-01-15T03:04:13Z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